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49"/>
  </p:notesMasterIdLst>
  <p:sldIdLst>
    <p:sldId id="406" r:id="rId3"/>
    <p:sldId id="424" r:id="rId4"/>
    <p:sldId id="428" r:id="rId5"/>
    <p:sldId id="427" r:id="rId6"/>
    <p:sldId id="426" r:id="rId7"/>
    <p:sldId id="425" r:id="rId8"/>
    <p:sldId id="429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42" r:id="rId18"/>
    <p:sldId id="443" r:id="rId19"/>
    <p:sldId id="444" r:id="rId20"/>
    <p:sldId id="445" r:id="rId21"/>
    <p:sldId id="439" r:id="rId22"/>
    <p:sldId id="440" r:id="rId23"/>
    <p:sldId id="441" r:id="rId24"/>
    <p:sldId id="446" r:id="rId25"/>
    <p:sldId id="447" r:id="rId26"/>
    <p:sldId id="449" r:id="rId27"/>
    <p:sldId id="451" r:id="rId28"/>
    <p:sldId id="452" r:id="rId29"/>
    <p:sldId id="453" r:id="rId30"/>
    <p:sldId id="462" r:id="rId31"/>
    <p:sldId id="464" r:id="rId32"/>
    <p:sldId id="454" r:id="rId33"/>
    <p:sldId id="463" r:id="rId34"/>
    <p:sldId id="465" r:id="rId35"/>
    <p:sldId id="466" r:id="rId36"/>
    <p:sldId id="455" r:id="rId37"/>
    <p:sldId id="467" r:id="rId38"/>
    <p:sldId id="456" r:id="rId39"/>
    <p:sldId id="469" r:id="rId40"/>
    <p:sldId id="470" r:id="rId41"/>
    <p:sldId id="459" r:id="rId42"/>
    <p:sldId id="460" r:id="rId43"/>
    <p:sldId id="461" r:id="rId44"/>
    <p:sldId id="471" r:id="rId45"/>
    <p:sldId id="472" r:id="rId46"/>
    <p:sldId id="473" r:id="rId47"/>
    <p:sldId id="450" r:id="rId48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0"/>
    </p:embeddedFont>
    <p:embeddedFont>
      <p:font typeface="Oswald" panose="00000500000000000000" pitchFamily="2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11: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Deep Learning for Computer Vision 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9272B-FF65-41E2-B0A0-C57EE907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22"/>
            <a:ext cx="914400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EBE03B-E8BB-4A83-AFE0-8854950A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92"/>
            <a:ext cx="9144000" cy="4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052638-7D19-4D05-A183-A3E20A69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22"/>
            <a:ext cx="9144000" cy="4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FA4590-BC91-4787-A91B-86697466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21"/>
            <a:ext cx="9144000" cy="48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1C0F76-EEF7-4A41-AB33-D1FDD6B1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8"/>
            <a:ext cx="9144000" cy="46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D3D03C-3E45-4985-A10F-459AC279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5"/>
            <a:ext cx="9144000" cy="511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F03B25-A782-47DE-8E04-1A37820C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29"/>
            <a:ext cx="9144000" cy="46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7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2B7FCD4-27EB-472B-B70B-43FD13CC0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56"/>
            <a:ext cx="9144000" cy="50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3272D1-6EB1-4D1D-A470-427A9F63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81"/>
            <a:ext cx="9144000" cy="484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3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B97272-02A2-4B86-AB75-ADE4E097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26"/>
            <a:ext cx="9144000" cy="49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5E0C75-3E70-44FE-BFBB-EA0136AA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142"/>
            <a:ext cx="9144000" cy="38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5ABF5D-41C3-402F-AA93-5A718F61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60"/>
            <a:ext cx="9144000" cy="45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0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E07676-81B2-4E33-9AB4-E8907E1E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75"/>
            <a:ext cx="9144000" cy="4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CB0579-B33F-4832-A1E3-7DF3B012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41"/>
            <a:ext cx="9144000" cy="45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F6FC61-9B0B-46F5-ACDD-7EE8A800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99"/>
            <a:ext cx="9144000" cy="47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A4AC38-A9C0-46EC-BD8A-2C8920DC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66"/>
            <a:ext cx="9144000" cy="50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A365B1-C3AB-4B04-8600-AD4D2BEC5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FBB894-FC19-4959-9C5E-ECE396D0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9"/>
          <a:stretch/>
        </p:blipFill>
        <p:spPr>
          <a:xfrm>
            <a:off x="0" y="1336430"/>
            <a:ext cx="9144000" cy="28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7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587100-FAB3-42FA-81D9-02456E62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5"/>
            <a:ext cx="9144000" cy="4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1C1326-6747-480E-9A36-F89A7822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64"/>
            <a:ext cx="9144000" cy="4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9A3510-EE1D-43E3-9EE1-6D538127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30271"/>
          <a:stretch/>
        </p:blipFill>
        <p:spPr>
          <a:xfrm>
            <a:off x="106782" y="1245997"/>
            <a:ext cx="9037218" cy="3456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6475FD-6AF7-40B5-9E00-101695539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97"/>
            <a:ext cx="9144000" cy="49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F3815D-DFCD-4702-9141-881B3ACC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23725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E80EAA-823C-4899-9641-6F1729B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t="50000" r="42639" b="9353"/>
          <a:stretch/>
        </p:blipFill>
        <p:spPr>
          <a:xfrm>
            <a:off x="934496" y="1787979"/>
            <a:ext cx="2863781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940FE3-916D-4928-9262-20C8FB78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7" t="38095" r="42679" b="16385"/>
          <a:stretch/>
        </p:blipFill>
        <p:spPr>
          <a:xfrm>
            <a:off x="4572000" y="1787979"/>
            <a:ext cx="3005921" cy="209068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2479EF0-5593-4D69-8E38-57D039DB9D98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A24D09-F542-404B-8D5E-97E9F02B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31112"/>
          <a:stretch/>
        </p:blipFill>
        <p:spPr>
          <a:xfrm>
            <a:off x="38381" y="1477108"/>
            <a:ext cx="9067237" cy="33498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592B16-E9E7-4845-B377-874A2C7A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6"/>
            <a:ext cx="9144000" cy="48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5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242CEB-1E64-4204-A0CB-A15436D14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7" t="38095" r="42679" b="16385"/>
          <a:stretch/>
        </p:blipFill>
        <p:spPr>
          <a:xfrm>
            <a:off x="673239" y="1838534"/>
            <a:ext cx="3005921" cy="20906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0D7BFE2-E721-4C13-91D8-0AAA200795D2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5244B8-5F1A-4BB0-8FCF-C97A79D2E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2" t="12221" r="7530" b="21706"/>
          <a:stretch/>
        </p:blipFill>
        <p:spPr>
          <a:xfrm>
            <a:off x="4732776" y="1838533"/>
            <a:ext cx="3167980" cy="20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E3A2C-714D-4806-9DF9-E4EAD7D7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98"/>
          <a:stretch/>
        </p:blipFill>
        <p:spPr>
          <a:xfrm>
            <a:off x="0" y="1276141"/>
            <a:ext cx="9144000" cy="3240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E47974-625A-44EF-9BE7-C726D2BD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5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EA1A30-CD5E-41C1-9AC8-FAC70C74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61"/>
            <a:ext cx="9144000" cy="47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97F68D5-4F54-4C8D-B9BA-DF679EEF465E}"/>
              </a:ext>
            </a:extLst>
          </p:cNvPr>
          <p:cNvSpPr/>
          <p:nvPr/>
        </p:nvSpPr>
        <p:spPr>
          <a:xfrm>
            <a:off x="4272827" y="2672861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818860-29BA-4BD8-B363-78E8D046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693339" y="1838534"/>
            <a:ext cx="3167980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1BA043-544D-42B2-B5F1-1259FB9E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5025980" y="2230734"/>
            <a:ext cx="1766702" cy="11659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1D751D-B1BE-4BD5-8D77-C091FD1AA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AFD5B6-7FA6-4E30-B2D7-679EB34A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77"/>
            <a:ext cx="9144000" cy="4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83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42F284-97E5-46FB-8894-D47EA82A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" y="0"/>
            <a:ext cx="9089300" cy="51435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FEC3DF1-7FC6-48EC-8809-F47A8720E7AF}"/>
              </a:ext>
            </a:extLst>
          </p:cNvPr>
          <p:cNvCxnSpPr>
            <a:cxnSpLocks/>
          </p:cNvCxnSpPr>
          <p:nvPr/>
        </p:nvCxnSpPr>
        <p:spPr>
          <a:xfrm>
            <a:off x="1004835" y="2964264"/>
            <a:ext cx="1467060" cy="151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DDD2F72-559E-4855-9527-CD5EE5AB9FF3}"/>
              </a:ext>
            </a:extLst>
          </p:cNvPr>
          <p:cNvSpPr txBox="1"/>
          <p:nvPr/>
        </p:nvSpPr>
        <p:spPr>
          <a:xfrm>
            <a:off x="1195754" y="3702818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906307-51E8-4176-9756-4BD2F72A6C43}"/>
              </a:ext>
            </a:extLst>
          </p:cNvPr>
          <p:cNvSpPr txBox="1"/>
          <p:nvPr/>
        </p:nvSpPr>
        <p:spPr>
          <a:xfrm>
            <a:off x="3293630" y="4449559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FBABD9-78A5-4E0F-8813-7D3FE041411D}"/>
              </a:ext>
            </a:extLst>
          </p:cNvPr>
          <p:cNvSpPr txBox="1"/>
          <p:nvPr/>
        </p:nvSpPr>
        <p:spPr>
          <a:xfrm>
            <a:off x="3968545" y="3837911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896B2A-71FC-4AE2-A7ED-4E0936DFF6E2}"/>
              </a:ext>
            </a:extLst>
          </p:cNvPr>
          <p:cNvSpPr txBox="1"/>
          <p:nvPr/>
        </p:nvSpPr>
        <p:spPr>
          <a:xfrm>
            <a:off x="7687549" y="2948260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100E440-7833-484D-81D9-233440128A9E}"/>
              </a:ext>
            </a:extLst>
          </p:cNvPr>
          <p:cNvCxnSpPr>
            <a:cxnSpLocks/>
          </p:cNvCxnSpPr>
          <p:nvPr/>
        </p:nvCxnSpPr>
        <p:spPr>
          <a:xfrm>
            <a:off x="7649590" y="1600851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58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3EE324-3E26-41AB-BA7F-385EBF26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32"/>
            <a:ext cx="9144000" cy="45440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B3C142-C333-4FF9-B671-A3B429E2FCB7}"/>
              </a:ext>
            </a:extLst>
          </p:cNvPr>
          <p:cNvSpPr txBox="1"/>
          <p:nvPr/>
        </p:nvSpPr>
        <p:spPr>
          <a:xfrm>
            <a:off x="1722183" y="2144392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18978E-A344-4CB7-9B2F-503D23CEAC82}"/>
              </a:ext>
            </a:extLst>
          </p:cNvPr>
          <p:cNvCxnSpPr>
            <a:cxnSpLocks/>
          </p:cNvCxnSpPr>
          <p:nvPr/>
        </p:nvCxnSpPr>
        <p:spPr>
          <a:xfrm>
            <a:off x="2625414" y="1671189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E4AA212-2927-4FF7-9BAD-4BB58E67967E}"/>
              </a:ext>
            </a:extLst>
          </p:cNvPr>
          <p:cNvSpPr txBox="1"/>
          <p:nvPr/>
        </p:nvSpPr>
        <p:spPr>
          <a:xfrm>
            <a:off x="7039434" y="2814468"/>
            <a:ext cx="185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classes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9A0C1EF-C15F-4F22-BFB5-D6B34FF8A122}"/>
              </a:ext>
            </a:extLst>
          </p:cNvPr>
          <p:cNvCxnSpPr>
            <a:cxnSpLocks/>
          </p:cNvCxnSpPr>
          <p:nvPr/>
        </p:nvCxnSpPr>
        <p:spPr>
          <a:xfrm>
            <a:off x="6927783" y="2452169"/>
            <a:ext cx="0" cy="1104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2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765B8A-1767-47E7-8996-FEA5DAEB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6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564B9B-00A5-4A17-B662-73E257F4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435"/>
            <a:ext cx="9144000" cy="43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8161E-B068-4CE3-BC35-247BA339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859E2-869E-459E-A31C-1F16B9ED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" y="0"/>
            <a:ext cx="9029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7A23C-C0AC-44FB-B744-9AEC81AA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" y="0"/>
            <a:ext cx="903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BA0CFA-803F-4B26-A862-D4F4A396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47"/>
            <a:ext cx="9144000" cy="4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08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EB30-21F0-4AF8-AB1E-9965334C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8"/>
            <a:ext cx="9144000" cy="48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7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911165-2BAB-4791-87E4-A9D14D23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200B4C1-EA89-4EA8-8650-E782A703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4"/>
          <a:stretch/>
        </p:blipFill>
        <p:spPr>
          <a:xfrm>
            <a:off x="0" y="171139"/>
            <a:ext cx="9144000" cy="38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9BFCB5-9749-44C1-9E44-5E80E01C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" y="0"/>
            <a:ext cx="8225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D5DC02-38CE-4E98-AE5C-2205D1FF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3"/>
            <a:ext cx="9144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17DB1C-B12E-4EEA-BA11-FBB0FBCD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4"/>
            <a:ext cx="9144000" cy="49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2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05EE5B-F4DA-4228-ADA7-A2BD64F8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59"/>
            <a:ext cx="9144000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909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d0c0f595-5f8f-417e-bc97-9cf30256fa44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Affichage à l'écran (16:9)</PresentationFormat>
  <Paragraphs>8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0" baseType="lpstr">
      <vt:lpstr>Oswald</vt:lpstr>
      <vt:lpstr>Microsoft Sans Serif</vt:lpstr>
      <vt:lpstr>Arial</vt:lpstr>
      <vt:lpstr>Meeting and Report Mind Map by Slidesgo</vt:lpstr>
      <vt:lpstr>Chapter 11: Deep Learning for Computer Vision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172</cp:revision>
  <cp:lastPrinted>2022-02-23T14:55:08Z</cp:lastPrinted>
  <dcterms:modified xsi:type="dcterms:W3CDTF">2024-10-17T10:22:41Z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d0c0f595-5f8f-417e-bc97-9cf30256fa44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